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2"/>
  </p:sldMasterIdLst>
  <p:sldIdLst>
    <p:sldId id="256" r:id="rId3"/>
    <p:sldId id="257" r:id="rId4"/>
    <p:sldId id="275" r:id="rId5"/>
    <p:sldId id="258" r:id="rId6"/>
    <p:sldId id="261" r:id="rId7"/>
    <p:sldId id="262" r:id="rId8"/>
    <p:sldId id="276" r:id="rId9"/>
    <p:sldId id="259" r:id="rId10"/>
    <p:sldId id="263" r:id="rId11"/>
    <p:sldId id="264" r:id="rId12"/>
    <p:sldId id="265" r:id="rId13"/>
    <p:sldId id="277" r:id="rId14"/>
    <p:sldId id="266" r:id="rId15"/>
    <p:sldId id="267" r:id="rId16"/>
    <p:sldId id="268" r:id="rId17"/>
    <p:sldId id="289" r:id="rId18"/>
    <p:sldId id="278" r:id="rId19"/>
    <p:sldId id="280" r:id="rId20"/>
    <p:sldId id="281" r:id="rId21"/>
    <p:sldId id="286" r:id="rId22"/>
    <p:sldId id="282" r:id="rId23"/>
    <p:sldId id="283" r:id="rId24"/>
    <p:sldId id="271" r:id="rId25"/>
    <p:sldId id="272" r:id="rId26"/>
    <p:sldId id="273" r:id="rId27"/>
    <p:sldId id="284" r:id="rId28"/>
    <p:sldId id="274" r:id="rId29"/>
    <p:sldId id="288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1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7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2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01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31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46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3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37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6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C4F5-FA80-4BAD-A51D-A92095428290}" type="datetimeFigureOut">
              <a:rPr kumimoji="1" lang="ja-JP" altLang="en-US" smtClean="0"/>
              <a:t>2018/10/11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" y="5555331"/>
            <a:ext cx="1243263" cy="12432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39" y="5987028"/>
            <a:ext cx="846221" cy="8462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38" y="5987027"/>
            <a:ext cx="846221" cy="8462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92" y="5987025"/>
            <a:ext cx="846221" cy="8462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93" y="5987025"/>
            <a:ext cx="846221" cy="84622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50" y="5987025"/>
            <a:ext cx="846221" cy="84622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07" y="5987025"/>
            <a:ext cx="846221" cy="84622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16" y="5987028"/>
            <a:ext cx="811566" cy="8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42" y="829312"/>
            <a:ext cx="4996810" cy="140154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48588" y="2574758"/>
            <a:ext cx="8783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 smtClean="0"/>
              <a:t>チーム</a:t>
            </a:r>
            <a:endParaRPr kumimoji="1" lang="en-US" altLang="ja-JP" sz="5400" dirty="0" smtClean="0"/>
          </a:p>
          <a:p>
            <a:pPr algn="ctr"/>
            <a:r>
              <a:rPr kumimoji="1" lang="en-US" altLang="ja-JP" sz="5400" dirty="0" smtClean="0"/>
              <a:t>First-Penguin</a:t>
            </a:r>
          </a:p>
          <a:p>
            <a:pPr algn="ctr"/>
            <a:r>
              <a:rPr lang="ja-JP" altLang="en-US" sz="5400" dirty="0" smtClean="0"/>
              <a:t>プログラム概要書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190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0389" y="446004"/>
            <a:ext cx="10515600" cy="10619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5200" b="1" dirty="0" smtClean="0"/>
              <a:t>多言語機能</a:t>
            </a:r>
            <a:endParaRPr kumimoji="1" lang="en-US" altLang="ja-JP" sz="5200" b="1" dirty="0" smtClean="0"/>
          </a:p>
          <a:p>
            <a:pPr marL="0" indent="0">
              <a:buNone/>
            </a:pPr>
            <a:r>
              <a:rPr lang="ja-JP" altLang="en-US" sz="3300" dirty="0" smtClean="0"/>
              <a:t>プルダウンで言語変更</a:t>
            </a:r>
            <a:endParaRPr kumimoji="1" lang="ja-JP" altLang="en-US" sz="33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03" y="1428748"/>
            <a:ext cx="2538413" cy="44386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65" y="1423993"/>
            <a:ext cx="2524123" cy="44434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737" y="1428748"/>
            <a:ext cx="2500041" cy="4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85582"/>
            <a:ext cx="10515600" cy="563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天気予報ページの実装</a:t>
            </a:r>
            <a:endParaRPr kumimoji="1" lang="en-US" altLang="ja-JP" sz="4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904" y="1015871"/>
            <a:ext cx="9015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天気ページから現在地を選ぶことによって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現在の天気から明後日までの天気・気温を一覧表示</a:t>
            </a:r>
            <a:endParaRPr kumimoji="1"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81" y="2136580"/>
            <a:ext cx="2551698" cy="38275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05" y="2136831"/>
            <a:ext cx="2504674" cy="38272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06" y="2136830"/>
            <a:ext cx="2506878" cy="38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5703" y="126055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使い方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383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kumimoji="1" lang="ja-JP" altLang="en-US" b="1" dirty="0" smtClean="0"/>
              <a:t>使い方　</a:t>
            </a:r>
            <a:r>
              <a:rPr kumimoji="1" lang="en-US" altLang="ja-JP" b="1" dirty="0" smtClean="0"/>
              <a:t>– </a:t>
            </a:r>
            <a:r>
              <a:rPr lang="ja-JP" altLang="en-US" b="1" dirty="0"/>
              <a:t>メイン</a:t>
            </a:r>
            <a:r>
              <a:rPr kumimoji="1" lang="ja-JP" altLang="en-US" b="1" dirty="0" smtClean="0"/>
              <a:t>ページ </a:t>
            </a:r>
            <a:r>
              <a:rPr lang="en-US" altLang="ja-JP" b="1" dirty="0" smtClean="0"/>
              <a:t>–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04" y="1483895"/>
            <a:ext cx="2407407" cy="4298282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81004" y="1483895"/>
            <a:ext cx="1507958" cy="425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374770" y="1610039"/>
            <a:ext cx="723989" cy="161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1756609" y="3633036"/>
            <a:ext cx="898359" cy="897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969883" y="3648577"/>
            <a:ext cx="928348" cy="882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756609" y="4652211"/>
            <a:ext cx="898359" cy="930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910596" y="4724400"/>
            <a:ext cx="928348" cy="858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838945" y="1690687"/>
            <a:ext cx="749097" cy="6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1195137" y="1690687"/>
            <a:ext cx="697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195137" y="4081964"/>
            <a:ext cx="778042" cy="7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1259305" y="5153526"/>
            <a:ext cx="794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3577389" y="4081964"/>
            <a:ext cx="73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>
            <a:off x="3545305" y="5117432"/>
            <a:ext cx="668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28501" y="1509155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30688" y="1531658"/>
            <a:ext cx="4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31119" y="3905069"/>
            <a:ext cx="37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③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44198" y="3905069"/>
            <a:ext cx="35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16089" y="4968860"/>
            <a:ext cx="4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⑤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153423" y="4968860"/>
            <a:ext cx="2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⑥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826369" y="1690687"/>
            <a:ext cx="552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</a:t>
            </a:r>
            <a:r>
              <a:rPr lang="ja-JP" altLang="en-US" sz="2000" dirty="0"/>
              <a:t>メイン</a:t>
            </a:r>
            <a:r>
              <a:rPr kumimoji="1" lang="ja-JP" altLang="en-US" sz="2000" dirty="0" smtClean="0"/>
              <a:t>ボタン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（どの画面からでも</a:t>
            </a:r>
            <a:r>
              <a:rPr lang="ja-JP" altLang="en-US" sz="2000" dirty="0"/>
              <a:t>メイン</a:t>
            </a:r>
            <a:r>
              <a:rPr lang="ja-JP" altLang="en-US" sz="2000" dirty="0" smtClean="0"/>
              <a:t>ページに戻ります）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②言語選択プルダウン</a:t>
            </a:r>
            <a:endParaRPr kumimoji="1"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③カメラ起動ボタン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④ライブラリーボタン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⑤天気予報ボタン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⑥使い方ボタン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06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</a:t>
            </a:r>
            <a:r>
              <a:rPr lang="ja-JP" altLang="en-US" b="1" dirty="0"/>
              <a:t>ライブラリ</a:t>
            </a:r>
            <a:r>
              <a:rPr lang="ja-JP" altLang="en-US" b="1" dirty="0" smtClean="0"/>
              <a:t>ーページ </a:t>
            </a:r>
            <a:r>
              <a:rPr lang="en-US" altLang="ja-JP" b="1" dirty="0" smtClean="0"/>
              <a:t>–</a:t>
            </a:r>
            <a:endParaRPr kumimoji="1" lang="ja-JP" altLang="en-US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6010" y="1637415"/>
            <a:ext cx="6028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タブをタップすることでカテゴリ切り替え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7" y="2350169"/>
            <a:ext cx="3369406" cy="28706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03" y="2422358"/>
            <a:ext cx="3556261" cy="2678910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766010" y="2558717"/>
            <a:ext cx="385011" cy="280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84168" y="1612027"/>
            <a:ext cx="428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タグをタップでスクロール</a:t>
            </a:r>
            <a:endParaRPr kumimoji="1" lang="ja-JP" altLang="en-US" sz="2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29" y="2358189"/>
            <a:ext cx="3311958" cy="2821740"/>
          </a:xfrm>
          <a:prstGeom prst="rect">
            <a:avLst/>
          </a:prstGeom>
        </p:spPr>
      </p:pic>
      <p:sp>
        <p:nvSpPr>
          <p:cNvPr id="11" name="楕円 10"/>
          <p:cNvSpPr/>
          <p:nvPr/>
        </p:nvSpPr>
        <p:spPr>
          <a:xfrm>
            <a:off x="8823157" y="3441032"/>
            <a:ext cx="389022" cy="40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</a:t>
            </a:r>
            <a:r>
              <a:rPr lang="ja-JP" altLang="en-US" b="1" dirty="0"/>
              <a:t>ウェザ</a:t>
            </a:r>
            <a:r>
              <a:rPr lang="ja-JP" altLang="en-US" b="1" dirty="0" smtClean="0"/>
              <a:t>ーページ</a:t>
            </a:r>
            <a:r>
              <a:rPr lang="en-US" altLang="ja-JP" b="1" dirty="0" smtClean="0"/>
              <a:t> </a:t>
            </a:r>
            <a:r>
              <a:rPr lang="en-US" altLang="ja-JP" b="1" dirty="0"/>
              <a:t>–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27" y="1469069"/>
            <a:ext cx="2450431" cy="4334664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24000" y="1892968"/>
            <a:ext cx="697832" cy="232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2502568" y="2125579"/>
            <a:ext cx="713874" cy="3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050758" y="2009273"/>
            <a:ext cx="6737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3039979" y="2290010"/>
            <a:ext cx="12753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73769" y="1824607"/>
            <a:ext cx="44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15326" y="212557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74903" y="1306356"/>
            <a:ext cx="573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①県選択プルダウン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現在地を選択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②日付選択タブ</a:t>
            </a:r>
            <a:endParaRPr lang="en-US" altLang="ja-JP" sz="2000" dirty="0" smtClean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 smtClean="0"/>
              <a:t>明日・明後日の天気を確認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06451" y="2638880"/>
            <a:ext cx="581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現在の天気によって背景も変化</a:t>
            </a:r>
            <a:endParaRPr kumimoji="1" lang="ja-JP" altLang="en-US" sz="2400" b="1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01" y="3104349"/>
            <a:ext cx="1886836" cy="27555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11" y="3118714"/>
            <a:ext cx="1849126" cy="27411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05" y="3104525"/>
            <a:ext cx="1883289" cy="27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491917" y="2502568"/>
            <a:ext cx="9360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動画</a:t>
            </a:r>
            <a:r>
              <a:rPr lang="en-US" altLang="ja-JP" sz="4800" dirty="0" smtClean="0"/>
              <a:t>URL:</a:t>
            </a:r>
          </a:p>
          <a:p>
            <a:pPr algn="ctr"/>
            <a:r>
              <a:rPr lang="en-US" altLang="ja-JP" sz="4800" dirty="0"/>
              <a:t>https://youtu.be/p9VTZD8LuB8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290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7426" y="130868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開発過程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364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下矢印 2"/>
          <p:cNvSpPr/>
          <p:nvPr/>
        </p:nvSpPr>
        <p:spPr>
          <a:xfrm>
            <a:off x="5386136" y="417089"/>
            <a:ext cx="1732547" cy="55345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661732" y="417090"/>
            <a:ext cx="4495802" cy="10828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前情報の選定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使用言語の選択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61732" y="2197771"/>
            <a:ext cx="4495802" cy="1122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画像認識機能の組み立て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天気取得機能の組み立て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7347284" y="4140876"/>
            <a:ext cx="4620123" cy="9825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サーバーとの連携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61732" y="4140875"/>
            <a:ext cx="4495802" cy="9825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フロントとの連携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347282" y="2197771"/>
            <a:ext cx="4431631" cy="1122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機能追加に伴い微修正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7347285" y="417090"/>
            <a:ext cx="4620122" cy="10828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HTML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・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CSS</a:t>
            </a:r>
            <a:r>
              <a:rPr lang="ja-JP" altLang="en-US" sz="2800" dirty="0">
                <a:solidFill>
                  <a:schemeClr val="tx1"/>
                </a:solidFill>
              </a:rPr>
              <a:t>で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大枠作り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17692" y="715195"/>
            <a:ext cx="206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</a:t>
            </a:r>
            <a:r>
              <a:rPr kumimoji="1"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１</a:t>
            </a:r>
            <a:r>
              <a:rPr kumimoji="1"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endParaRPr kumimoji="1" lang="ja-JP" alt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89095" y="2494547"/>
            <a:ext cx="264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９月１０日</a:t>
            </a:r>
            <a:endParaRPr kumimoji="1" lang="en-US" altLang="ja-JP" sz="3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89095" y="4315327"/>
            <a:ext cx="254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９月２３日</a:t>
            </a:r>
            <a:endParaRPr kumimoji="1" lang="ja-JP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55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148264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プログラム構造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540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目次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コンセプト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せん</a:t>
            </a:r>
            <a:r>
              <a:rPr lang="ja-JP" altLang="en-US" sz="3600" dirty="0" err="1" smtClean="0"/>
              <a:t>たく</a:t>
            </a:r>
            <a:r>
              <a:rPr lang="ja-JP" altLang="en-US" sz="3600" dirty="0" err="1"/>
              <a:t>ん</a:t>
            </a:r>
            <a:r>
              <a:rPr kumimoji="1" lang="ja-JP" altLang="en-US" sz="3600" dirty="0" err="1" smtClean="0"/>
              <a:t>の</a:t>
            </a:r>
            <a:r>
              <a:rPr kumimoji="1" lang="ja-JP" altLang="en-US" sz="3600" dirty="0" smtClean="0"/>
              <a:t>特徴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使い方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開発過程</a:t>
            </a:r>
            <a:endParaRPr kumimoji="1" lang="ja-JP" altLang="en-US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プログラム構造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将来性</a:t>
            </a:r>
            <a:r>
              <a:rPr kumimoji="1" lang="en-US" altLang="ja-JP" sz="3600" dirty="0" smtClean="0"/>
              <a:t>/</a:t>
            </a:r>
            <a:r>
              <a:rPr kumimoji="1" lang="ja-JP" altLang="en-US" sz="3600" dirty="0" smtClean="0"/>
              <a:t>拡張性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ビジネス化</a:t>
            </a:r>
            <a:endParaRPr lang="en-US" altLang="ja-JP" sz="36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6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llalet.com/wp-content/uploads/2018/03/4_28_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9" y="2281816"/>
            <a:ext cx="2363036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llalet.com/wp-content/uploads/2017/06/4_28_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57" y="2281815"/>
            <a:ext cx="1540544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llalet.com/wp-content/uploads/2017/07/4_5_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17" y="2281815"/>
            <a:ext cx="2607379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 rot="10800000">
            <a:off x="7573251" y="3282450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3080082" y="3269438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3110786" y="2221044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7611727" y="2221044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55473" y="1390047"/>
            <a:ext cx="173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タグ</a:t>
            </a:r>
            <a:r>
              <a:rPr lang="ja-JP" altLang="en-US" sz="2400" dirty="0"/>
              <a:t>の</a:t>
            </a:r>
            <a:r>
              <a:rPr kumimoji="1" lang="ja-JP" altLang="en-US" sz="2400" dirty="0" smtClean="0"/>
              <a:t>画像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006279" y="1759380"/>
            <a:ext cx="89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82862" y="4039829"/>
            <a:ext cx="234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天気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56119" y="4039888"/>
            <a:ext cx="193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タグの判別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天気</a:t>
            </a:r>
            <a:endParaRPr kumimoji="1"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0377" y="1542200"/>
            <a:ext cx="223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ブラウザ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33637" y="1384431"/>
            <a:ext cx="25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/>
              <a:t>Google</a:t>
            </a:r>
            <a:r>
              <a:rPr lang="ja-JP" altLang="en-US" sz="2400" b="1" dirty="0"/>
              <a:t> </a:t>
            </a:r>
            <a:r>
              <a:rPr lang="en-US" altLang="ja-JP" sz="2400" b="1" dirty="0" smtClean="0"/>
              <a:t>Cloud</a:t>
            </a:r>
            <a:r>
              <a:rPr lang="ja-JP" altLang="en-US" sz="2400" b="1" dirty="0" smtClean="0"/>
              <a:t> </a:t>
            </a:r>
            <a:r>
              <a:rPr lang="en-US" altLang="ja-JP" sz="2400" b="1" dirty="0" smtClean="0"/>
              <a:t>Platform</a:t>
            </a:r>
            <a:r>
              <a:rPr lang="ja-JP" altLang="en-US" sz="2400" b="1" dirty="0"/>
              <a:t> </a:t>
            </a:r>
            <a:r>
              <a:rPr lang="ja-JP" altLang="en-US" sz="2400" b="1" dirty="0" smtClean="0"/>
              <a:t>サーバ</a:t>
            </a:r>
            <a:endParaRPr kumimoji="1" lang="ja-JP" altLang="en-US" sz="24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84984" y="1542200"/>
            <a:ext cx="108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API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33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21243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将来性</a:t>
            </a:r>
            <a:r>
              <a:rPr lang="en-US" altLang="ja-JP" sz="9600" b="1" dirty="0" smtClean="0"/>
              <a:t>/</a:t>
            </a:r>
            <a:r>
              <a:rPr lang="ja-JP" altLang="en-US" sz="9600" b="1" dirty="0" smtClean="0"/>
              <a:t>拡張性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432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1211" y="13251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b="1" dirty="0" smtClean="0">
                <a:latin typeface="+mn-ea"/>
                <a:ea typeface="+mn-ea"/>
              </a:rPr>
              <a:t>画像の同時認識</a:t>
            </a:r>
            <a:endParaRPr kumimoji="1" lang="ja-JP" altLang="en-US" sz="4800" b="1" dirty="0">
              <a:latin typeface="+mn-ea"/>
              <a:ea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7621" y="1532021"/>
            <a:ext cx="5927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現在は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回に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タグしか認識出来ないが、将来的には全てのタグを同時に認識することを検討している。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深層学習や</a:t>
            </a:r>
            <a:r>
              <a:rPr lang="en-US" altLang="ja-JP" sz="2800" dirty="0" smtClean="0"/>
              <a:t>AI</a:t>
            </a:r>
            <a:r>
              <a:rPr lang="ja-JP" altLang="en-US" sz="2800" dirty="0" smtClean="0"/>
              <a:t>を利用することで精度をさらに上げることも考えられる。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99" y="752424"/>
            <a:ext cx="2844465" cy="50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>
            <p:custDataLst>
              <p:custData r:id="rId1"/>
            </p:custDataLst>
          </p:nvPr>
        </p:nvSpPr>
        <p:spPr>
          <a:xfrm>
            <a:off x="878304" y="721895"/>
            <a:ext cx="1029502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新規言語の追加</a:t>
            </a:r>
            <a:endParaRPr kumimoji="1" lang="en-US" altLang="ja-JP" sz="4800" b="1" dirty="0" smtClean="0"/>
          </a:p>
          <a:p>
            <a:r>
              <a:rPr lang="ja-JP" altLang="en-US" sz="2800" dirty="0" smtClean="0"/>
              <a:t>新しい</a:t>
            </a:r>
            <a:r>
              <a:rPr lang="en-US" altLang="ja-JP" sz="2800" dirty="0" smtClean="0"/>
              <a:t>HTML</a:t>
            </a:r>
            <a:r>
              <a:rPr lang="ja-JP" altLang="en-US" sz="2800" dirty="0" smtClean="0"/>
              <a:t>を加えるだけで容易に言語追加が可能。</a:t>
            </a:r>
            <a:endParaRPr lang="en-US" altLang="ja-JP" sz="2800" dirty="0" smtClean="0"/>
          </a:p>
          <a:p>
            <a:r>
              <a:rPr lang="en-US" altLang="ja-JP" sz="2800" dirty="0" smtClean="0"/>
              <a:t>2020</a:t>
            </a:r>
            <a:r>
              <a:rPr lang="ja-JP" altLang="en-US" sz="2800" dirty="0" smtClean="0"/>
              <a:t>年のオリンピックでは多くの外国人観光客が来日すると予想され、多言語対応したソフトウェアの需要は上がると思われる。</a:t>
            </a:r>
            <a:endParaRPr kumimoji="1" lang="en-US" altLang="ja-JP" sz="2000" dirty="0"/>
          </a:p>
          <a:p>
            <a:endParaRPr lang="en-US" altLang="ja-JP" sz="2000" dirty="0" smtClean="0"/>
          </a:p>
          <a:p>
            <a:r>
              <a:rPr kumimoji="1" lang="ja-JP" altLang="en-US" sz="4800" b="1" dirty="0" smtClean="0"/>
              <a:t>新規タグの追加</a:t>
            </a:r>
            <a:endParaRPr kumimoji="1" lang="en-US" altLang="ja-JP" sz="4800" b="1" dirty="0" smtClean="0"/>
          </a:p>
          <a:p>
            <a:r>
              <a:rPr kumimoji="1" lang="ja-JP" altLang="en-US" sz="2800" dirty="0" smtClean="0"/>
              <a:t>学習次第ではどのようなタグも認識できる。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将来的には日本の旧洗濯タグのみならず、他国の固有の洗濯タグも認識するようになることを検討している。</a:t>
            </a:r>
            <a:endParaRPr kumimoji="1" lang="en-US" altLang="ja-JP" sz="28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55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89811" y="455264"/>
            <a:ext cx="6063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外国の都市の追加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5432" y="1965158"/>
            <a:ext cx="59676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今回使用している</a:t>
            </a:r>
            <a:r>
              <a:rPr lang="en-US" altLang="ja-JP" sz="2800" dirty="0" smtClean="0"/>
              <a:t>open </a:t>
            </a:r>
            <a:r>
              <a:rPr lang="en-US" altLang="ja-JP" sz="2800" dirty="0"/>
              <a:t>weather API</a:t>
            </a:r>
            <a:r>
              <a:rPr lang="ja-JP" altLang="en-US" sz="2800" dirty="0"/>
              <a:t>は世界中の都市に対応</a:t>
            </a:r>
            <a:r>
              <a:rPr lang="ja-JP" altLang="en-US" sz="2800" dirty="0" smtClean="0"/>
              <a:t>してため、選択肢に追加するだけで世界中</a:t>
            </a:r>
            <a:r>
              <a:rPr lang="ja-JP" altLang="en-US" sz="2800" dirty="0"/>
              <a:t>の都市の天気を</a:t>
            </a:r>
            <a:r>
              <a:rPr lang="ja-JP" altLang="en-US" sz="2800" dirty="0" smtClean="0"/>
              <a:t>取得することが</a:t>
            </a:r>
            <a:r>
              <a:rPr lang="ja-JP" altLang="en-US" sz="2800" dirty="0"/>
              <a:t>可能</a:t>
            </a:r>
            <a:r>
              <a:rPr lang="ja-JP" altLang="en-US" sz="2800" dirty="0" smtClean="0"/>
              <a:t>になる。</a:t>
            </a:r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829" y="265917"/>
            <a:ext cx="3156034" cy="56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8916" y="401053"/>
            <a:ext cx="9075820" cy="104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最寄りのクリーニング店の表示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347" y="1700462"/>
            <a:ext cx="64489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家庭での洗濯不可のタグが出た場合、</a:t>
            </a:r>
            <a:endParaRPr lang="en-US" altLang="ja-JP" sz="2800" dirty="0"/>
          </a:p>
          <a:p>
            <a:r>
              <a:rPr lang="ja-JP" altLang="en-US" sz="2800" dirty="0"/>
              <a:t>最寄りのクリーニング店を即座</a:t>
            </a:r>
            <a:r>
              <a:rPr lang="ja-JP" altLang="en-US" sz="2800" dirty="0" smtClean="0"/>
              <a:t>に表示する機能。</a:t>
            </a:r>
            <a:endParaRPr lang="en-US" altLang="ja-JP" sz="2800" dirty="0"/>
          </a:p>
          <a:p>
            <a:r>
              <a:rPr lang="en-US" altLang="ja-JP" sz="2800" dirty="0" smtClean="0"/>
              <a:t>geolocation</a:t>
            </a:r>
            <a:r>
              <a:rPr lang="ja-JP" altLang="en-US" sz="2800" dirty="0" smtClean="0"/>
              <a:t>や</a:t>
            </a:r>
            <a:r>
              <a:rPr lang="en-US" altLang="ja-JP" sz="2800" dirty="0" smtClean="0"/>
              <a:t>Google Maps API</a:t>
            </a:r>
            <a:r>
              <a:rPr lang="ja-JP" altLang="en-US" sz="2800" dirty="0" smtClean="0"/>
              <a:t>と</a:t>
            </a:r>
            <a:r>
              <a:rPr lang="ja-JP" altLang="en-US" sz="2800" dirty="0"/>
              <a:t>連動すること</a:t>
            </a:r>
            <a:r>
              <a:rPr lang="ja-JP" altLang="en-US" sz="2800" dirty="0" smtClean="0"/>
              <a:t>で、現在地から周辺</a:t>
            </a:r>
            <a:r>
              <a:rPr lang="ja-JP" altLang="en-US" sz="2800" dirty="0"/>
              <a:t>のクリーニング店を見つけることが</a:t>
            </a:r>
            <a:r>
              <a:rPr lang="ja-JP" altLang="en-US" sz="2800" dirty="0" smtClean="0"/>
              <a:t>出来る。</a:t>
            </a:r>
            <a:r>
              <a:rPr lang="en-US" altLang="ja-JP" sz="2800" dirty="0" smtClean="0"/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73" y="1347537"/>
            <a:ext cx="4642307" cy="43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08409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>
                <a:latin typeface="+mn-ea"/>
                <a:ea typeface="+mn-ea"/>
              </a:rPr>
              <a:t>ビジネス化</a:t>
            </a:r>
            <a:endParaRPr kumimoji="1" lang="ja-JP" altLang="en-US" sz="9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75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561474"/>
            <a:ext cx="10515600" cy="5615489"/>
          </a:xfrm>
        </p:spPr>
        <p:txBody>
          <a:bodyPr/>
          <a:lstStyle/>
          <a:p>
            <a:pPr marL="0" indent="0">
              <a:buNone/>
            </a:pPr>
            <a:r>
              <a:rPr lang="ja-JP" altLang="en-US" b="1" dirty="0" smtClean="0"/>
              <a:t>衣類の販売促進</a:t>
            </a:r>
            <a:endParaRPr lang="en-US" altLang="ja-JP" b="1" dirty="0" smtClean="0"/>
          </a:p>
          <a:p>
            <a:pPr marL="0" indent="0">
              <a:buNone/>
            </a:pPr>
            <a:r>
              <a:rPr lang="ja-JP" altLang="en-US" sz="2000" dirty="0" smtClean="0"/>
              <a:t>外国人観光客が洗濯の仕方を手軽に知ることができるようになり、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000" dirty="0" smtClean="0"/>
              <a:t>衣類購入のためらいがなくなる。</a:t>
            </a: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028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89283" y="473242"/>
            <a:ext cx="1092467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>
                <a:latin typeface="+mn-ea"/>
              </a:rPr>
              <a:t>顧客データの収集・利用</a:t>
            </a:r>
            <a:endParaRPr kumimoji="1" lang="en-US" altLang="ja-JP" sz="2000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ユーザーごとに画像判定に送られたタグを集計・蓄積し、</a:t>
            </a:r>
            <a:endParaRPr kumimoji="1" lang="en-US" altLang="ja-JP" sz="2000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その人に見合った洗濯用品（洗剤・ハンガーなど）を紹介する。</a:t>
            </a:r>
            <a:endParaRPr kumimoji="1" lang="en-US" altLang="ja-JP" sz="2000" dirty="0" smtClean="0">
              <a:latin typeface="+mn-ea"/>
            </a:endParaRPr>
          </a:p>
          <a:p>
            <a:endParaRPr lang="en-US" altLang="ja-JP" sz="2000" dirty="0" smtClean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利用された言語か</a:t>
            </a:r>
            <a:r>
              <a:rPr lang="ja-JP" altLang="en-US" sz="2000" dirty="0">
                <a:latin typeface="+mn-ea"/>
              </a:rPr>
              <a:t>ら</a:t>
            </a:r>
            <a:r>
              <a:rPr lang="ja-JP" altLang="en-US" sz="2000" dirty="0" smtClean="0">
                <a:latin typeface="+mn-ea"/>
              </a:rPr>
              <a:t>どの言語圏の人がせん</a:t>
            </a:r>
            <a:r>
              <a:rPr lang="ja-JP" altLang="en-US" sz="2000" dirty="0" err="1" smtClean="0">
                <a:latin typeface="+mn-ea"/>
              </a:rPr>
              <a:t>たくんを</a:t>
            </a:r>
            <a:r>
              <a:rPr lang="ja-JP" altLang="en-US" sz="2000" dirty="0" smtClean="0">
                <a:latin typeface="+mn-ea"/>
              </a:rPr>
              <a:t>利用しているかを調べ、</a:t>
            </a:r>
            <a:endParaRPr lang="en-US" altLang="ja-JP" sz="2000" dirty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どんな商品を販売すれば売れるのかを予測できる。</a:t>
            </a:r>
            <a:endParaRPr lang="en-US" altLang="ja-JP" sz="2000" dirty="0" smtClean="0">
              <a:latin typeface="+mn-ea"/>
            </a:endParaRPr>
          </a:p>
          <a:p>
            <a:endParaRPr lang="en-US" altLang="ja-JP" sz="2000" dirty="0">
              <a:latin typeface="+mn-ea"/>
            </a:endParaRPr>
          </a:p>
          <a:p>
            <a:endParaRPr lang="en-US" altLang="ja-JP" sz="2000" b="1" dirty="0" smtClean="0"/>
          </a:p>
          <a:p>
            <a:r>
              <a:rPr lang="ja-JP" altLang="en-US" sz="4800" b="1" dirty="0" smtClean="0"/>
              <a:t>衣類</a:t>
            </a:r>
            <a:r>
              <a:rPr lang="ja-JP" altLang="en-US" sz="4800" b="1" dirty="0"/>
              <a:t>の販売促進</a:t>
            </a:r>
            <a:endParaRPr lang="en-US" altLang="ja-JP" sz="4800" b="1" dirty="0"/>
          </a:p>
          <a:p>
            <a:r>
              <a:rPr lang="ja-JP" altLang="en-US" sz="2000" dirty="0"/>
              <a:t>外国人観光客が洗濯の仕方を手軽に知ることができるようになり、</a:t>
            </a:r>
            <a:endParaRPr lang="en-US" altLang="ja-JP" sz="2000" dirty="0"/>
          </a:p>
          <a:p>
            <a:r>
              <a:rPr lang="ja-JP" altLang="en-US" sz="2000" dirty="0"/>
              <a:t>衣類購入のためらいがなくなる。</a:t>
            </a:r>
            <a:endParaRPr lang="en-US" altLang="ja-JP" sz="2000" dirty="0"/>
          </a:p>
          <a:p>
            <a:endParaRPr lang="en-US" altLang="ja-JP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6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1430" y="120441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コンセプト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0714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形吹き出し 4"/>
          <p:cNvSpPr/>
          <p:nvPr/>
        </p:nvSpPr>
        <p:spPr>
          <a:xfrm>
            <a:off x="104273" y="280738"/>
            <a:ext cx="4852738" cy="255871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一人暮らしを始めたけどタグの意味がわからない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雲形吹き出し 5"/>
          <p:cNvSpPr/>
          <p:nvPr/>
        </p:nvSpPr>
        <p:spPr>
          <a:xfrm>
            <a:off x="4090737" y="2101516"/>
            <a:ext cx="3673641" cy="23177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説明の漢字が読めない</a:t>
            </a:r>
            <a:r>
              <a:rPr lang="en-US" altLang="ja-JP" sz="2800" dirty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雲形吹き出し 6"/>
          <p:cNvSpPr/>
          <p:nvPr/>
        </p:nvSpPr>
        <p:spPr>
          <a:xfrm>
            <a:off x="8157410" y="549275"/>
            <a:ext cx="3593432" cy="290779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また洗濯物が雨で濡れてしまった</a:t>
            </a:r>
            <a:r>
              <a:rPr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90862" y="4716047"/>
            <a:ext cx="986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/>
              <a:t>数えきれない</a:t>
            </a:r>
            <a:r>
              <a:rPr lang="ja-JP" altLang="en-US" sz="6000" dirty="0"/>
              <a:t>洗濯</a:t>
            </a:r>
            <a:r>
              <a:rPr lang="ja-JP" altLang="en-US" sz="6000" dirty="0" smtClean="0"/>
              <a:t>の悩み</a:t>
            </a:r>
            <a:r>
              <a:rPr lang="en-US" altLang="ja-JP" sz="6000" dirty="0" smtClean="0"/>
              <a:t>…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241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510172"/>
            <a:ext cx="10515600" cy="476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b="1" dirty="0" smtClean="0"/>
              <a:t>実際の声</a:t>
            </a:r>
            <a:endParaRPr kumimoji="1" lang="ja-JP" altLang="en-US" sz="4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54242" y="1595825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タグ</a:t>
            </a:r>
            <a:r>
              <a:rPr lang="ja-JP" altLang="en-US" sz="2800" dirty="0" smtClean="0"/>
              <a:t>の意味は解らないが、ネットの一覧から探すのが面倒。　</a:t>
            </a:r>
            <a:r>
              <a:rPr kumimoji="1" lang="ja-JP" altLang="en-US" sz="2800" dirty="0" smtClean="0"/>
              <a:t>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学生 </a:t>
            </a:r>
            <a:r>
              <a:rPr kumimoji="1" lang="en-US" altLang="ja-JP" sz="2800" dirty="0" smtClean="0"/>
              <a:t>(19)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38200" y="2984629"/>
            <a:ext cx="10391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日本の洗濯タグは漢字が書かれているのもあってわからない。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留学生 </a:t>
            </a:r>
            <a:r>
              <a:rPr kumimoji="1" lang="en-US" altLang="ja-JP" sz="2800" dirty="0" smtClean="0"/>
              <a:t>(22)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0" y="4373433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新しい洗濯タグの意味をまだ覚えられてない。　　　　　　　　　　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主婦 </a:t>
            </a:r>
            <a:r>
              <a:rPr lang="en-US" altLang="ja-JP" sz="2800" dirty="0" smtClean="0"/>
              <a:t>(50)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17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3032" y="1063625"/>
            <a:ext cx="11646568" cy="435133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5400" dirty="0" smtClean="0"/>
              <a:t>瞬時にタグの意味が解って</a:t>
            </a:r>
            <a:endParaRPr kumimoji="1"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多言語に対応していて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/>
              <a:t>天気</a:t>
            </a:r>
            <a:r>
              <a:rPr lang="ja-JP" altLang="en-US" sz="5400" dirty="0" smtClean="0"/>
              <a:t>もわかる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そんなアプリケーションを作ろう！</a:t>
            </a:r>
            <a:endParaRPr lang="en-US" altLang="ja-JP" sz="5400" dirty="0" smtClean="0"/>
          </a:p>
          <a:p>
            <a:pPr marL="0" indent="0" algn="ctr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6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3468" y="72314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せん</a:t>
            </a:r>
            <a:r>
              <a:rPr lang="ja-JP" altLang="en-US" sz="9600" b="1" dirty="0" err="1" smtClean="0"/>
              <a:t>たく</a:t>
            </a:r>
            <a:r>
              <a:rPr lang="ja-JP" altLang="en-US" sz="9600" b="1" dirty="0" err="1"/>
              <a:t>ん</a:t>
            </a:r>
            <a:r>
              <a:rPr kumimoji="1" lang="ja-JP" altLang="en-US" sz="9600" b="1" dirty="0" err="1" smtClean="0"/>
              <a:t>の</a:t>
            </a:r>
            <a:r>
              <a:rPr kumimoji="1" lang="ja-JP" altLang="en-US" sz="9600" b="1" dirty="0" smtClean="0"/>
              <a:t>特徴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5071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2737" y="762001"/>
            <a:ext cx="3433010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solidFill>
                  <a:schemeClr val="tx1"/>
                </a:solidFill>
              </a:rPr>
              <a:t>画像認識を使用</a:t>
            </a:r>
            <a:endParaRPr kumimoji="1" lang="ja-JP" altLang="en-US" sz="5400" dirty="0">
              <a:solidFill>
                <a:schemeClr val="tx1"/>
              </a:solidFill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5209673" y="1989222"/>
            <a:ext cx="1676400" cy="11470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620000" y="818149"/>
            <a:ext cx="3384884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</a:rPr>
              <a:t>今知りたいタグを即座に</a:t>
            </a:r>
            <a:r>
              <a:rPr lang="ja-JP" altLang="en-US" sz="4800" dirty="0">
                <a:solidFill>
                  <a:schemeClr val="tx1"/>
                </a:solidFill>
              </a:rPr>
              <a:t>判別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7832" y="4435642"/>
            <a:ext cx="10186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一覧からタグを探す必要が無い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44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12306" y="1098884"/>
            <a:ext cx="58741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600" dirty="0" smtClean="0"/>
              <a:t>既存のアプリケーションは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タグを一覧から探さなければならなかった</a:t>
            </a:r>
            <a:endParaRPr lang="en-US" altLang="ja-JP" sz="3600" dirty="0" smtClean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 smtClean="0"/>
              <a:t>しかし</a:t>
            </a:r>
            <a:r>
              <a:rPr lang="ja-JP" altLang="en-US" sz="3600" dirty="0" err="1" smtClean="0"/>
              <a:t>せんたくんなら</a:t>
            </a:r>
            <a:r>
              <a:rPr lang="ja-JP" altLang="en-US" sz="3600" dirty="0" smtClean="0"/>
              <a:t>知りたいタグをスマホで撮影するだけ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" y="502839"/>
            <a:ext cx="2247900" cy="44862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30" y="502838"/>
            <a:ext cx="2547439" cy="4486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0893" y="4939979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洗濯だより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01315" y="4939979"/>
            <a:ext cx="254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これ洗える？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8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eea020a-fa73-45c3-a18a-8e49be1ab2df" Revision="1" Stencil="System.MyShapes" StencilVersion="1.0"/>
</Control>
</file>

<file path=customXml/itemProps1.xml><?xml version="1.0" encoding="utf-8"?>
<ds:datastoreItem xmlns:ds="http://schemas.openxmlformats.org/officeDocument/2006/customXml" ds:itemID="{652699AF-2FFC-4AF5-84F1-6C582FFB9FE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4773</TotalTime>
  <Words>688</Words>
  <Application>Microsoft Office PowerPoint</Application>
  <PresentationFormat>ワイド画面</PresentationFormat>
  <Paragraphs>129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2" baseType="lpstr">
      <vt:lpstr>游ゴシック</vt:lpstr>
      <vt:lpstr>游ゴシック Light</vt:lpstr>
      <vt:lpstr>Arial</vt:lpstr>
      <vt:lpstr>Office テーマ</vt:lpstr>
      <vt:lpstr>PowerPoint プレゼンテーション</vt:lpstr>
      <vt:lpstr>目次</vt:lpstr>
      <vt:lpstr>コンセプト</vt:lpstr>
      <vt:lpstr>PowerPoint プレゼンテーション</vt:lpstr>
      <vt:lpstr>PowerPoint プレゼンテーション</vt:lpstr>
      <vt:lpstr>PowerPoint プレゼンテーション</vt:lpstr>
      <vt:lpstr>せんたくんの特徴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使い方</vt:lpstr>
      <vt:lpstr>使い方　– メインページ –</vt:lpstr>
      <vt:lpstr>使い方 – ライブラリーページ –</vt:lpstr>
      <vt:lpstr>使い方 – ウェザーページ –</vt:lpstr>
      <vt:lpstr>PowerPoint プレゼンテーション</vt:lpstr>
      <vt:lpstr>開発過程</vt:lpstr>
      <vt:lpstr>PowerPoint プレゼンテーション</vt:lpstr>
      <vt:lpstr>プログラム構造</vt:lpstr>
      <vt:lpstr>PowerPoint プレゼンテーション</vt:lpstr>
      <vt:lpstr>将来性/拡張性</vt:lpstr>
      <vt:lpstr>画像の同時認識</vt:lpstr>
      <vt:lpstr>PowerPoint プレゼンテーション</vt:lpstr>
      <vt:lpstr>PowerPoint プレゼンテーション</vt:lpstr>
      <vt:lpstr>PowerPoint プレゼンテーション</vt:lpstr>
      <vt:lpstr>ビジネス化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Windows ユーザー</cp:lastModifiedBy>
  <cp:revision>81</cp:revision>
  <dcterms:created xsi:type="dcterms:W3CDTF">2018-10-03T12:44:00Z</dcterms:created>
  <dcterms:modified xsi:type="dcterms:W3CDTF">2018-10-11T02:34:19Z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